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4"/>
  </p:normalViewPr>
  <p:slideViewPr>
    <p:cSldViewPr>
      <p:cViewPr varScale="1">
        <p:scale>
          <a:sx n="106" d="100"/>
          <a:sy n="106" d="100"/>
        </p:scale>
        <p:origin x="1800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971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83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453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36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899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271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76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49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078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004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449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44326-3D9B-4664-91DB-09EBC47EC28E}" type="datetimeFigureOut">
              <a:rPr lang="en-US" smtClean="0"/>
              <a:t>2/20/19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90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1139252"/>
              </p:ext>
            </p:extLst>
          </p:nvPr>
        </p:nvGraphicFramePr>
        <p:xfrm>
          <a:off x="1524000" y="1295400"/>
          <a:ext cx="6065252" cy="45652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326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3262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055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2100" dirty="0" smtClean="0">
                          <a:solidFill>
                            <a:schemeClr val="bg1"/>
                          </a:solidFill>
                          <a:effectLst/>
                        </a:rPr>
                        <a:t>ANOVA</a:t>
                      </a:r>
                      <a:endParaRPr lang="en-US" sz="2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smtClean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dGLN3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055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34.5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(%)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144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p &lt; 0.01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19.5 (%)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144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p &lt; 0.001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8.32</a:t>
                      </a: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r>
                        <a:rPr lang="en-US" sz="1800" dirty="0" smtClean="0">
                          <a:effectLst/>
                        </a:rPr>
                        <a:t>(%)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144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p &lt; 0.0001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effectLst/>
                        </a:rPr>
                        <a:t>2.92 (%)</a:t>
                      </a:r>
                      <a:endParaRPr lang="en-US" sz="18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055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B</a:t>
                      </a:r>
                      <a:r>
                        <a:rPr lang="en-US" sz="1800" baseline="0" smtClean="0">
                          <a:effectLst/>
                        </a:rPr>
                        <a:t> &amp; </a:t>
                      </a:r>
                      <a:r>
                        <a:rPr lang="en-US" sz="1800" smtClean="0">
                          <a:effectLst/>
                        </a:rPr>
                        <a:t>H </a:t>
                      </a:r>
                      <a:r>
                        <a:rPr lang="en-US" sz="1800" dirty="0" smtClean="0">
                          <a:effectLst/>
                        </a:rPr>
                        <a:t>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19.15 (%)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0550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Bonferroni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smtClean="0">
                          <a:effectLst/>
                        </a:rPr>
                        <a:t>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0.07</a:t>
                      </a: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r>
                        <a:rPr lang="en-US" sz="1800" dirty="0" smtClean="0">
                          <a:effectLst/>
                        </a:rPr>
                        <a:t>(%)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52400" y="304800"/>
            <a:ext cx="8839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Significance of Various P-Value Tests for dGLN3 Yeast Genome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457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1250" t="30001" r="27500" b="21537"/>
          <a:stretch/>
        </p:blipFill>
        <p:spPr>
          <a:xfrm>
            <a:off x="533400" y="1295400"/>
            <a:ext cx="7968343" cy="50707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6943" y="304800"/>
            <a:ext cx="84636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Interaction Between Regulatory Transcription Factors Involved in Changes in Gene Expression within dGLN3 Yeast Strain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2393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75" y="983397"/>
            <a:ext cx="7486650" cy="56483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2400" y="152400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STEM Gene Clustering Based on Expression at Different Cold Shock Time Points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19443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75" y="1066800"/>
            <a:ext cx="7486650" cy="56483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6200" y="228600"/>
            <a:ext cx="899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Profile 45: Changes in Expression due to Cold Shock for 406 Significant Genes in dGLN3 Yeast Strain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32600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75" y="928003"/>
            <a:ext cx="7486650" cy="564832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6200" y="152400"/>
            <a:ext cx="89153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Profile </a:t>
            </a:r>
            <a:r>
              <a:rPr lang="en-US" sz="2400" dirty="0" smtClean="0"/>
              <a:t>9: </a:t>
            </a:r>
            <a:r>
              <a:rPr lang="en-US" sz="2400" dirty="0"/>
              <a:t>Changes in </a:t>
            </a:r>
            <a:r>
              <a:rPr lang="en-US" sz="2400" dirty="0" smtClean="0"/>
              <a:t>Expression due to Cold Shock </a:t>
            </a:r>
            <a:r>
              <a:rPr lang="en-US" sz="2400" dirty="0"/>
              <a:t>for </a:t>
            </a:r>
            <a:r>
              <a:rPr lang="en-US" sz="2400" dirty="0" smtClean="0"/>
              <a:t>118 </a:t>
            </a:r>
            <a:r>
              <a:rPr lang="en-US" sz="2400" dirty="0"/>
              <a:t>Significant Genes in dGLN3 Yeast Strain </a:t>
            </a:r>
          </a:p>
        </p:txBody>
      </p:sp>
    </p:spTree>
    <p:extLst>
      <p:ext uri="{BB962C8B-B14F-4D97-AF65-F5344CB8AC3E}">
        <p14:creationId xmlns:p14="http://schemas.microsoft.com/office/powerpoint/2010/main" val="4224138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066800"/>
            <a:ext cx="7486650" cy="564832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04800" y="304800"/>
            <a:ext cx="8534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Profile 2</a:t>
            </a:r>
            <a:r>
              <a:rPr lang="en-US" sz="2400" dirty="0" smtClean="0"/>
              <a:t>: </a:t>
            </a:r>
            <a:r>
              <a:rPr lang="en-US" sz="2400" dirty="0"/>
              <a:t>Changes in </a:t>
            </a:r>
            <a:r>
              <a:rPr lang="en-US" sz="2400" dirty="0" smtClean="0"/>
              <a:t>Expression due to Cold Shock </a:t>
            </a:r>
            <a:r>
              <a:rPr lang="en-US" sz="2400" dirty="0"/>
              <a:t>for </a:t>
            </a:r>
            <a:r>
              <a:rPr lang="en-US" sz="2400" dirty="0" smtClean="0"/>
              <a:t>85 </a:t>
            </a:r>
            <a:r>
              <a:rPr lang="en-US" sz="2400" dirty="0"/>
              <a:t>Significant Genes in dGLN3 Yeast Strain </a:t>
            </a:r>
          </a:p>
        </p:txBody>
      </p:sp>
    </p:spTree>
    <p:extLst>
      <p:ext uri="{BB962C8B-B14F-4D97-AF65-F5344CB8AC3E}">
        <p14:creationId xmlns:p14="http://schemas.microsoft.com/office/powerpoint/2010/main" val="857957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147192"/>
            <a:ext cx="7486650" cy="564832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600" y="336248"/>
            <a:ext cx="8458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Profile </a:t>
            </a:r>
            <a:r>
              <a:rPr lang="en-US" sz="2400" dirty="0" smtClean="0"/>
              <a:t>22: </a:t>
            </a:r>
            <a:r>
              <a:rPr lang="en-US" sz="2400" dirty="0"/>
              <a:t>Changes in </a:t>
            </a:r>
            <a:r>
              <a:rPr lang="en-US" sz="2400" dirty="0" smtClean="0"/>
              <a:t>Expression due to Cold Shock </a:t>
            </a:r>
            <a:r>
              <a:rPr lang="en-US" sz="2400" dirty="0"/>
              <a:t>for </a:t>
            </a:r>
            <a:r>
              <a:rPr lang="en-US" sz="2400" dirty="0" smtClean="0"/>
              <a:t>81 Significant </a:t>
            </a:r>
            <a:r>
              <a:rPr lang="en-US" sz="2400" dirty="0"/>
              <a:t>Genes in dGLN3 Yeast Strain </a:t>
            </a:r>
          </a:p>
        </p:txBody>
      </p:sp>
    </p:spTree>
    <p:extLst>
      <p:ext uri="{BB962C8B-B14F-4D97-AF65-F5344CB8AC3E}">
        <p14:creationId xmlns:p14="http://schemas.microsoft.com/office/powerpoint/2010/main" val="2995256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143000"/>
            <a:ext cx="7486650" cy="564832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600" y="304800"/>
            <a:ext cx="8686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Profile 45: Changes in </a:t>
            </a:r>
            <a:r>
              <a:rPr lang="en-US" sz="2400" dirty="0" smtClean="0"/>
              <a:t>Expression due to Cold Shock </a:t>
            </a:r>
            <a:r>
              <a:rPr lang="en-US" sz="2400" dirty="0"/>
              <a:t>for </a:t>
            </a:r>
            <a:r>
              <a:rPr lang="en-US" sz="2400" dirty="0" smtClean="0"/>
              <a:t>55 </a:t>
            </a:r>
            <a:r>
              <a:rPr lang="en-US" sz="2400" dirty="0"/>
              <a:t>Significant Genes in dGLN3 Yeast Strain </a:t>
            </a:r>
          </a:p>
        </p:txBody>
      </p:sp>
    </p:spTree>
    <p:extLst>
      <p:ext uri="{BB962C8B-B14F-4D97-AF65-F5344CB8AC3E}">
        <p14:creationId xmlns:p14="http://schemas.microsoft.com/office/powerpoint/2010/main" val="2634931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143000"/>
            <a:ext cx="7486650" cy="564832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8600" y="228600"/>
            <a:ext cx="8458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Profile 7</a:t>
            </a:r>
            <a:r>
              <a:rPr lang="en-US" sz="2400" dirty="0" smtClean="0"/>
              <a:t>: </a:t>
            </a:r>
            <a:r>
              <a:rPr lang="en-US" sz="2400" dirty="0"/>
              <a:t>Changes in Expression </a:t>
            </a:r>
            <a:r>
              <a:rPr lang="en-US" sz="2400" dirty="0" smtClean="0"/>
              <a:t>due to Cold Shock for 38 </a:t>
            </a:r>
            <a:r>
              <a:rPr lang="en-US" sz="2400" dirty="0"/>
              <a:t>Significant Genes in dGLN3 Yeast Strain </a:t>
            </a:r>
          </a:p>
        </p:txBody>
      </p:sp>
    </p:spTree>
    <p:extLst>
      <p:ext uri="{BB962C8B-B14F-4D97-AF65-F5344CB8AC3E}">
        <p14:creationId xmlns:p14="http://schemas.microsoft.com/office/powerpoint/2010/main" val="58407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066800"/>
            <a:ext cx="7486650" cy="564832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04800" y="143470"/>
            <a:ext cx="838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Profile </a:t>
            </a:r>
            <a:r>
              <a:rPr lang="en-US" sz="2400" dirty="0" smtClean="0"/>
              <a:t>31: </a:t>
            </a:r>
            <a:r>
              <a:rPr lang="en-US" sz="2400" dirty="0"/>
              <a:t>Changes in Expression due to Cold Shock for </a:t>
            </a:r>
            <a:r>
              <a:rPr lang="en-US" sz="2400" dirty="0" smtClean="0"/>
              <a:t>33 </a:t>
            </a:r>
            <a:r>
              <a:rPr lang="en-US" sz="2400" dirty="0"/>
              <a:t>Significant Genes in dGLN3 Yeast Strain </a:t>
            </a:r>
          </a:p>
        </p:txBody>
      </p:sp>
    </p:spTree>
    <p:extLst>
      <p:ext uri="{BB962C8B-B14F-4D97-AF65-F5344CB8AC3E}">
        <p14:creationId xmlns:p14="http://schemas.microsoft.com/office/powerpoint/2010/main" val="3602342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197</Words>
  <Application>Microsoft Macintosh PowerPoint</Application>
  <PresentationFormat>On-screen Show (4:3)</PresentationFormat>
  <Paragraphs>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Calibri</vt:lpstr>
      <vt:lpstr>Times New Roman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Loyola Marymount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Kam D. Dahlquist</dc:creator>
  <cp:lastModifiedBy>Austin Dias</cp:lastModifiedBy>
  <cp:revision>16</cp:revision>
  <dcterms:created xsi:type="dcterms:W3CDTF">2015-03-26T07:22:14Z</dcterms:created>
  <dcterms:modified xsi:type="dcterms:W3CDTF">2019-02-20T22:35:54Z</dcterms:modified>
</cp:coreProperties>
</file>